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80" r:id="rId9"/>
    <p:sldId id="265" r:id="rId10"/>
    <p:sldId id="271" r:id="rId11"/>
    <p:sldId id="272" r:id="rId12"/>
    <p:sldId id="274" r:id="rId13"/>
    <p:sldId id="278" r:id="rId14"/>
    <p:sldId id="268" r:id="rId15"/>
    <p:sldId id="266" r:id="rId16"/>
    <p:sldId id="269" r:id="rId17"/>
    <p:sldId id="270" r:id="rId18"/>
    <p:sldId id="279" r:id="rId19"/>
    <p:sldId id="281" r:id="rId20"/>
    <p:sldId id="277" r:id="rId21"/>
    <p:sldId id="282" r:id="rId22"/>
    <p:sldId id="275" r:id="rId23"/>
    <p:sldId id="284" r:id="rId24"/>
    <p:sldId id="283" r:id="rId25"/>
    <p:sldId id="285" r:id="rId26"/>
    <p:sldId id="27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ADADFF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5421" autoAdjust="0"/>
  </p:normalViewPr>
  <p:slideViewPr>
    <p:cSldViewPr snapToGrid="0">
      <p:cViewPr>
        <p:scale>
          <a:sx n="100" d="100"/>
          <a:sy n="100" d="100"/>
        </p:scale>
        <p:origin x="738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/>
                  <a:t>Häufigkeit</a:t>
                </a:r>
                <a:endParaRPr lang="de-CH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0-4036-B89C-86A4FCA56E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err="1"/>
                  <a:t>Häufigkeit</a:t>
                </a:r>
                <a:endParaRPr lang="de-CH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B8-4B68-B569-9B8090233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C5-447B-91E5-D2A895F41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968D1-4A49-460E-B056-C07F2629311C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934D2-80A3-4944-BF58-FBB1C498E5E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801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72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6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79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Die Perspektive des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2146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Farbwerten</a:t>
            </a:r>
            <a:endParaRPr lang="en-US" dirty="0"/>
          </a:p>
          <a:p>
            <a:r>
              <a:rPr lang="en-US" dirty="0" err="1"/>
              <a:t>Statisitsche</a:t>
            </a:r>
            <a:r>
              <a:rPr lang="en-US" baseline="0" dirty="0"/>
              <a:t> </a:t>
            </a:r>
            <a:r>
              <a:rPr lang="en-US" baseline="0" dirty="0" err="1"/>
              <a:t>Auswertung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53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5464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4283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315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9664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0544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485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9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 2d Plot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7861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8470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343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927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9175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4177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164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558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0323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r>
              <a:rPr lang="en-US" dirty="0"/>
              <a:t> </a:t>
            </a:r>
            <a:r>
              <a:rPr lang="en-US" dirty="0" err="1"/>
              <a:t>desweiteren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478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812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73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4032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0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835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441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4342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407507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20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495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3719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006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863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93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329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717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FC8D0-AC7D-4832-8A57-2F1BCC2F4039}" type="datetimeFigureOut">
              <a:rPr lang="de-CH" smtClean="0"/>
              <a:t>20.01.2017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75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2.jpe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4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086431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Montag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Dienstag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Mittwoch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Donnerst.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Freitag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Samstag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Sonntag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08 - 10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10 - 12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12 - 14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14 - 16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16 - 18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18 - 20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50" y="3646536"/>
            <a:ext cx="679349" cy="679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5" y="364653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9" y="3646535"/>
            <a:ext cx="680400" cy="680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6" y="4448999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98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</p:spTree>
    <p:extLst>
      <p:ext uri="{BB962C8B-B14F-4D97-AF65-F5344CB8AC3E}">
        <p14:creationId xmlns:p14="http://schemas.microsoft.com/office/powerpoint/2010/main" val="83676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95" y="1933575"/>
            <a:ext cx="3920294" cy="320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0" y="2308364"/>
            <a:ext cx="2248849" cy="62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02" y="4272579"/>
            <a:ext cx="523289" cy="1239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560" y="3487909"/>
            <a:ext cx="1223837" cy="2024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0" y="3291439"/>
            <a:ext cx="600629" cy="720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90" y="2487915"/>
            <a:ext cx="2119202" cy="442471"/>
          </a:xfrm>
          <a:prstGeom prst="rect">
            <a:avLst/>
          </a:prstGeom>
        </p:spPr>
      </p:pic>
      <p:cxnSp>
        <p:nvCxnSpPr>
          <p:cNvPr id="14" name="Connector: Curved 13"/>
          <p:cNvCxnSpPr/>
          <p:nvPr/>
        </p:nvCxnSpPr>
        <p:spPr>
          <a:xfrm>
            <a:off x="4124325" y="4272579"/>
            <a:ext cx="3275235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/>
          <p:cNvCxnSpPr>
            <a:endCxn id="7" idx="2"/>
          </p:cNvCxnSpPr>
          <p:nvPr/>
        </p:nvCxnSpPr>
        <p:spPr>
          <a:xfrm>
            <a:off x="4219578" y="4892262"/>
            <a:ext cx="4678269" cy="619684"/>
          </a:xfrm>
          <a:prstGeom prst="curvedConnector4">
            <a:avLst>
              <a:gd name="adj1" fmla="val 33970"/>
              <a:gd name="adj2" fmla="val 19222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/>
          <p:cNvCxnSpPr/>
          <p:nvPr/>
        </p:nvCxnSpPr>
        <p:spPr>
          <a:xfrm>
            <a:off x="1600200" y="3481559"/>
            <a:ext cx="4149625" cy="635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/>
          <p:cNvCxnSpPr>
            <a:endCxn id="6" idx="1"/>
          </p:cNvCxnSpPr>
          <p:nvPr/>
        </p:nvCxnSpPr>
        <p:spPr>
          <a:xfrm flipV="1">
            <a:off x="2200829" y="2619375"/>
            <a:ext cx="3561801" cy="292481"/>
          </a:xfrm>
          <a:prstGeom prst="curvedConnector3">
            <a:avLst>
              <a:gd name="adj1" fmla="val -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/>
          <p:cNvCxnSpPr>
            <a:endCxn id="10" idx="2"/>
          </p:cNvCxnSpPr>
          <p:nvPr/>
        </p:nvCxnSpPr>
        <p:spPr>
          <a:xfrm flipV="1">
            <a:off x="3161329" y="2930386"/>
            <a:ext cx="5998162" cy="1885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auseinanderschneden</a:t>
            </a:r>
          </a:p>
        </p:txBody>
      </p:sp>
    </p:spTree>
    <p:extLst>
      <p:ext uri="{BB962C8B-B14F-4D97-AF65-F5344CB8AC3E}">
        <p14:creationId xmlns:p14="http://schemas.microsoft.com/office/powerpoint/2010/main" val="405659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2597056"/>
            <a:ext cx="3602914" cy="2947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4933016"/>
            <a:ext cx="1760000" cy="14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3374066"/>
            <a:ext cx="176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1815116"/>
            <a:ext cx="1760000" cy="144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887287" y="2581541"/>
            <a:ext cx="1162050" cy="7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87287" y="4054016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06337" y="4933016"/>
            <a:ext cx="1143000" cy="72000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297882"/>
              </p:ext>
            </p:extLst>
          </p:nvPr>
        </p:nvGraphicFramePr>
        <p:xfrm>
          <a:off x="8304554" y="1731116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9356929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5071104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7543464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94910892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59562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4982430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8627884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2033673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6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211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35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878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2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13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1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4529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547504"/>
              </p:ext>
            </p:extLst>
          </p:nvPr>
        </p:nvGraphicFramePr>
        <p:xfrm>
          <a:off x="8311166" y="3332066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70492916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81114385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14031716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12212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97597364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02185069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42691854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3965544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56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88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527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0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6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1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9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0845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25920"/>
              </p:ext>
            </p:extLst>
          </p:nvPr>
        </p:nvGraphicFramePr>
        <p:xfrm>
          <a:off x="8304554" y="4933016"/>
          <a:ext cx="2133600" cy="151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6644761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7709035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014257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9560263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918383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6062652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7527313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81349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1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899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6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92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39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15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2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208566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7021012" y="4094066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21012" y="2493116"/>
            <a:ext cx="11620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21012" y="5688348"/>
            <a:ext cx="116205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</p:spTree>
    <p:extLst>
      <p:ext uri="{BB962C8B-B14F-4D97-AF65-F5344CB8AC3E}">
        <p14:creationId xmlns:p14="http://schemas.microsoft.com/office/powerpoint/2010/main" val="17711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50364"/>
              </p:ext>
            </p:extLst>
          </p:nvPr>
        </p:nvGraphicFramePr>
        <p:xfrm>
          <a:off x="9600220" y="159295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9356929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5071104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7543464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94910892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59562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4982430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8627884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2033673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6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211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35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878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2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13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1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452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893435"/>
              </p:ext>
            </p:extLst>
          </p:nvPr>
        </p:nvGraphicFramePr>
        <p:xfrm>
          <a:off x="9606832" y="319390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70492916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81114385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14031716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12212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97597364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02185069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42691854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3965544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56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88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527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0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6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1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9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084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581272"/>
              </p:ext>
            </p:extLst>
          </p:nvPr>
        </p:nvGraphicFramePr>
        <p:xfrm>
          <a:off x="9600220" y="4794857"/>
          <a:ext cx="2133600" cy="151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6644761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7709035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014257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9560263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918383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6062652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7527313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81349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1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899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6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92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39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15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2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208566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5012806" y="2452346"/>
            <a:ext cx="1162050" cy="7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12806" y="3924821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31856" y="4803821"/>
            <a:ext cx="1143000" cy="72000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837757" y="3907635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837757" y="2306685"/>
            <a:ext cx="11620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837757" y="5501917"/>
            <a:ext cx="116205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13" y="5223113"/>
            <a:ext cx="638255" cy="751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313" y="3580667"/>
            <a:ext cx="637200" cy="750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313" y="1979717"/>
            <a:ext cx="637200" cy="7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3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683232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603435"/>
              </p:ext>
            </p:extLst>
          </p:nvPr>
        </p:nvGraphicFramePr>
        <p:xfrm>
          <a:off x="5702300" y="4216400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512090"/>
              </p:ext>
            </p:extLst>
          </p:nvPr>
        </p:nvGraphicFramePr>
        <p:xfrm>
          <a:off x="5702300" y="3897543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182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9442394"/>
              </p:ext>
            </p:extLst>
          </p:nvPr>
        </p:nvGraphicFramePr>
        <p:xfrm>
          <a:off x="4984800" y="1314000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5696529"/>
              </p:ext>
            </p:extLst>
          </p:nvPr>
        </p:nvGraphicFramePr>
        <p:xfrm>
          <a:off x="5715000" y="1313999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882468"/>
              </p:ext>
            </p:extLst>
          </p:nvPr>
        </p:nvGraphicFramePr>
        <p:xfrm>
          <a:off x="5715000" y="1028700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656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7784" y="2148480"/>
            <a:ext cx="41894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Modalwert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Mittelwert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Standardabweichung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Kontrast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13" name="Chart 12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254865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855162"/>
              </p:ext>
            </p:extLst>
          </p:nvPr>
        </p:nvGraphicFramePr>
        <p:xfrm>
          <a:off x="5702300" y="4216400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378781"/>
              </p:ext>
            </p:extLst>
          </p:nvPr>
        </p:nvGraphicFramePr>
        <p:xfrm>
          <a:off x="5702300" y="3897543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208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4" grpId="0">
        <p:bldAsOne/>
      </p:bldGraphic>
      <p:bldGraphic spid="1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487"/>
            <a:ext cx="12144815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64044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72273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4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336558021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anreichern und bereinigen</a:t>
            </a:r>
          </a:p>
        </p:txBody>
      </p:sp>
    </p:spTree>
    <p:extLst>
      <p:ext uri="{BB962C8B-B14F-4D97-AF65-F5344CB8AC3E}">
        <p14:creationId xmlns:p14="http://schemas.microsoft.com/office/powerpoint/2010/main" val="163760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6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Distanzmass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1577975"/>
            <a:ext cx="4536900" cy="492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577170" y="2744085"/>
                <a:ext cx="5962650" cy="626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de-CH" sz="2000" i="1" smtClean="0"/>
                        <m:t>𝑑</m:t>
                      </m:r>
                      <m:d>
                        <m:dPr>
                          <m:ctrlPr>
                            <a:rPr lang="de-CH" sz="2000" i="1"/>
                          </m:ctrlPr>
                        </m:dPr>
                        <m:e>
                          <m:sSub>
                            <m:sSubPr>
                              <m:ctrlPr>
                                <a:rPr lang="de-CH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sz="2000" i="1"/>
                            <m:t>,</m:t>
                          </m:r>
                          <m:sSub>
                            <m:sSubPr>
                              <m:ctrlPr>
                                <a:rPr lang="de-CH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CH" sz="2000" i="1"/>
                        <m:t>=</m:t>
                      </m:r>
                      <m:rad>
                        <m:radPr>
                          <m:degHide m:val="on"/>
                          <m:ctrlPr>
                            <a:rPr lang="de-CH" sz="2000" i="1"/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CH" sz="2000" i="1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de-CH" sz="2000" i="1"/>
                                    <m:t>𝑥</m:t>
                                  </m:r>
                                </m:e>
                                <m:sub>
                                  <m:r>
                                    <a:rPr lang="de-CH" sz="2000" i="1"/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  <m:r>
                            <a:rPr lang="de-CH" sz="2000" i="1"/>
                            <m:t>+</m:t>
                          </m:r>
                          <m:sSup>
                            <m:sSupPr>
                              <m:ctrlPr>
                                <a:rPr lang="de-CH" sz="2000" i="1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de-CH" sz="2000" i="1"/>
                                    <m:t>𝑦</m:t>
                                  </m:r>
                                </m:e>
                                <m:sub>
                                  <m:r>
                                    <a:rPr lang="de-CH" sz="2000" i="1"/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CH" sz="2000" i="1" smtClean="0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CH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170" y="2744085"/>
                <a:ext cx="5962650" cy="626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353050" y="3868035"/>
                <a:ext cx="6628420" cy="626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de-CH" sz="2000" i="1" smtClean="0"/>
                        <m:t>𝑑</m:t>
                      </m:r>
                      <m:d>
                        <m:dPr>
                          <m:ctrlPr>
                            <a:rPr lang="de-CH" sz="2000" i="1"/>
                          </m:ctrlPr>
                        </m:dPr>
                        <m:e>
                          <m:sSub>
                            <m:sSubPr>
                              <m:ctrlPr>
                                <a:rPr lang="de-CH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sz="2000" i="1"/>
                            <m:t>,</m:t>
                          </m:r>
                          <m:sSub>
                            <m:sSubPr>
                              <m:ctrlPr>
                                <a:rPr lang="de-CH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CH" sz="2000" i="1"/>
                        <m:t>=</m:t>
                      </m:r>
                      <m:rad>
                        <m:radPr>
                          <m:degHide m:val="on"/>
                          <m:ctrlPr>
                            <a:rPr lang="de-CH" sz="2000" i="1"/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CH" sz="2000" i="1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CH" sz="2000" i="1"/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  <m:r>
                            <a:rPr lang="de-CH" sz="2000" i="1"/>
                            <m:t>+</m:t>
                          </m:r>
                          <m:sSup>
                            <m:sSupPr>
                              <m:ctrlPr>
                                <a:rPr lang="de-CH" sz="2000" i="1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CH" sz="2000" i="1"/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CH" sz="2000" i="1" smtClean="0"/>
                              </m:ctrlPr>
                            </m:sSupPr>
                            <m:e>
                              <m:r>
                                <a:rPr lang="de-CH" sz="2000" i="1"/>
                                <m:t>(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2000" i="1"/>
                                <m:t>−</m:t>
                              </m:r>
                              <m:sSub>
                                <m:sSubPr>
                                  <m:ctrlPr>
                                    <a:rPr lang="de-CH" sz="2000" i="1"/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CH" sz="2000" i="1"/>
                                <m:t>)</m:t>
                              </m:r>
                            </m:e>
                            <m:sup>
                              <m:r>
                                <a:rPr lang="de-CH" sz="2000" i="1"/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de-CH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050" y="3868035"/>
                <a:ext cx="6628420" cy="626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9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7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177137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9091" y="1988598"/>
            <a:ext cx="103691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Tool </a:t>
            </a:r>
            <a:r>
              <a:rPr lang="en-US" strike="sngStrike" dirty="0" err="1"/>
              <a:t>zum</a:t>
            </a:r>
            <a:r>
              <a:rPr lang="en-US" strike="sngStrike" dirty="0"/>
              <a:t> </a:t>
            </a:r>
            <a:r>
              <a:rPr lang="en-US" strike="sngStrike" dirty="0" err="1"/>
              <a:t>Kategorisieren</a:t>
            </a:r>
            <a:r>
              <a:rPr lang="en-US" strike="sngStrike" dirty="0"/>
              <a:t> </a:t>
            </a:r>
            <a:r>
              <a:rPr lang="en-US" strike="sngStrike" dirty="0" err="1"/>
              <a:t>zeigen</a:t>
            </a:r>
            <a:endParaRPr lang="en-US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 err="1"/>
              <a:t>Achsen</a:t>
            </a:r>
            <a:r>
              <a:rPr lang="en-US" strike="sngStrike" dirty="0"/>
              <a:t> </a:t>
            </a:r>
            <a:r>
              <a:rPr lang="en-US" strike="sngStrike" dirty="0" err="1"/>
              <a:t>bei</a:t>
            </a:r>
            <a:r>
              <a:rPr lang="en-US" strike="sngStrike" dirty="0"/>
              <a:t> den </a:t>
            </a:r>
            <a:r>
              <a:rPr lang="en-US" strike="sngStrike" dirty="0" err="1"/>
              <a:t>Histogrammen</a:t>
            </a:r>
            <a:r>
              <a:rPr lang="en-US" strike="sngStrike" dirty="0"/>
              <a:t> </a:t>
            </a:r>
            <a:r>
              <a:rPr lang="en-US" strike="sngStrike" dirty="0" err="1"/>
              <a:t>zeigen</a:t>
            </a:r>
            <a:r>
              <a:rPr lang="en-US" strike="sngStrike" dirty="0"/>
              <a:t> =&gt; </a:t>
            </a:r>
            <a:r>
              <a:rPr lang="en-US" strike="sngStrike" dirty="0" err="1"/>
              <a:t>evtl</a:t>
            </a:r>
            <a:r>
              <a:rPr lang="en-US" strike="sngStrike" dirty="0"/>
              <a:t>. </a:t>
            </a:r>
            <a:r>
              <a:rPr lang="en-US" strike="sngStrike" dirty="0" err="1"/>
              <a:t>Übereinander</a:t>
            </a:r>
            <a:endParaRPr lang="en-US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2D </a:t>
            </a:r>
            <a:r>
              <a:rPr lang="en-US" strike="sngStrike" dirty="0" err="1"/>
              <a:t>Distanz</a:t>
            </a:r>
            <a:r>
              <a:rPr lang="en-US" strike="sngStrike" dirty="0"/>
              <a:t> =&gt; 3D </a:t>
            </a:r>
            <a:r>
              <a:rPr lang="en-US" strike="sngStrike" dirty="0" err="1"/>
              <a:t>Distanz</a:t>
            </a:r>
            <a:r>
              <a:rPr lang="en-US" strike="sngStrike" dirty="0"/>
              <a:t> =&gt; 21D </a:t>
            </a:r>
            <a:r>
              <a:rPr lang="en-US" strike="sngStrike" dirty="0" err="1"/>
              <a:t>Distanz</a:t>
            </a:r>
            <a:r>
              <a:rPr lang="en-US" strike="sngStrike" dirty="0"/>
              <a:t> =&gt; Pythagoras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 </a:t>
            </a:r>
            <a:r>
              <a:rPr lang="en-US" dirty="0" err="1"/>
              <a:t>zeige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in der 2D </a:t>
            </a:r>
            <a:r>
              <a:rPr lang="en-US" dirty="0" err="1"/>
              <a:t>Ansicht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den </a:t>
            </a:r>
            <a:r>
              <a:rPr lang="en-US" dirty="0" err="1"/>
              <a:t>Kassifikator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Erklären</a:t>
            </a:r>
            <a:r>
              <a:rPr lang="en-US" dirty="0"/>
              <a:t> was </a:t>
            </a:r>
            <a:r>
              <a:rPr lang="en-US" dirty="0" err="1"/>
              <a:t>passiert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Livebild</a:t>
            </a:r>
            <a:r>
              <a:rPr lang="en-US" dirty="0"/>
              <a:t> </a:t>
            </a:r>
            <a:r>
              <a:rPr lang="en-US" dirty="0" err="1"/>
              <a:t>nutzen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Am </a:t>
            </a:r>
            <a:r>
              <a:rPr lang="en-US" strike="sngStrike" dirty="0" err="1"/>
              <a:t>Schluss</a:t>
            </a:r>
            <a:endParaRPr lang="en-US" strike="sngStrik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 err="1"/>
              <a:t>Ziel</a:t>
            </a:r>
            <a:r>
              <a:rPr lang="en-US" strike="sngStrike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 err="1"/>
              <a:t>Ziel</a:t>
            </a:r>
            <a:r>
              <a:rPr lang="en-US" strike="sngStrike" dirty="0"/>
              <a:t> </a:t>
            </a:r>
            <a:r>
              <a:rPr lang="en-US" strike="sngStrike" dirty="0" err="1"/>
              <a:t>erreicht</a:t>
            </a:r>
            <a:r>
              <a:rPr lang="en-US" strike="sngStrike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Was </a:t>
            </a:r>
            <a:r>
              <a:rPr lang="en-US" strike="sngStrike" dirty="0" err="1"/>
              <a:t>funktioniert</a:t>
            </a:r>
            <a:r>
              <a:rPr lang="en-US" strike="sngStrike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Was </a:t>
            </a:r>
            <a:r>
              <a:rPr lang="en-US" strike="sngStrike" dirty="0" err="1"/>
              <a:t>funktioniert</a:t>
            </a:r>
            <a:r>
              <a:rPr lang="en-US" strike="sngStrike" dirty="0"/>
              <a:t> </a:t>
            </a:r>
            <a:r>
              <a:rPr lang="en-US" strike="sngStrike" dirty="0" err="1"/>
              <a:t>noch</a:t>
            </a:r>
            <a:r>
              <a:rPr lang="en-US" strike="sngStrike" dirty="0"/>
              <a:t> </a:t>
            </a:r>
            <a:r>
              <a:rPr lang="en-US" strike="sngStrike" dirty="0" err="1"/>
              <a:t>nicht</a:t>
            </a:r>
            <a:r>
              <a:rPr lang="en-US" strike="sngStrike" dirty="0"/>
              <a:t>?</a:t>
            </a:r>
            <a:endParaRPr lang="de-CH" strike="sngStrike" dirty="0"/>
          </a:p>
        </p:txBody>
      </p:sp>
    </p:spTree>
    <p:extLst>
      <p:ext uri="{BB962C8B-B14F-4D97-AF65-F5344CB8AC3E}">
        <p14:creationId xmlns:p14="http://schemas.microsoft.com/office/powerpoint/2010/main" val="129895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6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7359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0" y="1104899"/>
            <a:ext cx="5760000" cy="4712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899"/>
            <a:ext cx="5760000" cy="47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6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8" y="1992195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8" y="3965159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0" y="1992194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39" y="3965159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771</Words>
  <Application>Microsoft Office PowerPoint</Application>
  <PresentationFormat>Widescreen</PresentationFormat>
  <Paragraphs>551</Paragraphs>
  <Slides>26</Slides>
  <Notes>26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Open Sans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63</cp:revision>
  <dcterms:created xsi:type="dcterms:W3CDTF">2017-01-15T15:02:36Z</dcterms:created>
  <dcterms:modified xsi:type="dcterms:W3CDTF">2017-01-20T05:22:00Z</dcterms:modified>
</cp:coreProperties>
</file>